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A4A4"/>
    <a:srgbClr val="389E98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114" y="8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>
            <a:extLst>
              <a:ext uri="{FF2B5EF4-FFF2-40B4-BE49-F238E27FC236}">
                <a16:creationId xmlns:a16="http://schemas.microsoft.com/office/drawing/2014/main" id="{BE762F1E-056B-F85A-709D-353C076390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8359C08A-302D-7C53-2506-83F55826F4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2EDCC-D5DF-47D9-9CEC-F70B887FE8D1}" type="datetimeFigureOut">
              <a:rPr lang="lt-LT" smtClean="0"/>
              <a:t>2025-02-12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6ECBC588-720D-5638-2A8F-CC82E6B319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6B06AFB1-B94F-7430-3C7F-8EFE476920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861BA-97C7-4C39-A528-00F6E318B3E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8953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62DC3-D3E3-4061-A98D-51D9FA34D0A3}" type="datetimeFigureOut">
              <a:rPr lang="lt-LT" smtClean="0"/>
              <a:t>2025-02-12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795FA-2EEA-48E2-81A1-BB5D5630554B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54196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o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2F61074-82AB-DE50-7B84-6EF1B35338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84371" y="2895599"/>
            <a:ext cx="5769429" cy="127476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Presentation title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B3AB0DC-074B-87E0-3C87-7109B91F12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84371" y="4262439"/>
            <a:ext cx="5769429" cy="8302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389E98"/>
                </a:solidFill>
                <a:latin typeface="HelveticaNeueLT Com 45 Lt" panose="020B0403020202020204" pitchFamily="34" charset="-7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>
                <a:effectLst/>
              </a:rPr>
              <a:t>Subtitle here</a:t>
            </a:r>
            <a:endParaRPr lang="lt-LT" dirty="0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6995A42A-E0A7-9B41-B5F0-E3695E0162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84370" y="5380038"/>
            <a:ext cx="5769429" cy="914400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rgbClr val="A4A4A4"/>
                </a:solidFill>
              </a:defRPr>
            </a:lvl1pPr>
            <a:lvl2pPr>
              <a:defRPr>
                <a:ln>
                  <a:noFill/>
                </a:ln>
                <a:solidFill>
                  <a:srgbClr val="A4A4A4"/>
                </a:solidFill>
              </a:defRPr>
            </a:lvl2pPr>
            <a:lvl3pPr>
              <a:defRPr>
                <a:ln>
                  <a:noFill/>
                </a:ln>
                <a:solidFill>
                  <a:srgbClr val="A4A4A4"/>
                </a:solidFill>
              </a:defRPr>
            </a:lvl3pPr>
            <a:lvl4pPr>
              <a:defRPr>
                <a:ln>
                  <a:noFill/>
                </a:ln>
                <a:solidFill>
                  <a:srgbClr val="A4A4A4"/>
                </a:solidFill>
              </a:defRPr>
            </a:lvl4pPr>
            <a:lvl5pPr>
              <a:defRPr>
                <a:ln>
                  <a:noFill/>
                </a:ln>
                <a:solidFill>
                  <a:srgbClr val="A4A4A4"/>
                </a:solidFill>
              </a:defRPr>
            </a:lvl5pPr>
          </a:lstStyle>
          <a:p>
            <a:pPr lvl="0"/>
            <a:r>
              <a:rPr lang="en-US" dirty="0">
                <a:effectLst/>
              </a:rPr>
              <a:t>Name Surname</a:t>
            </a:r>
            <a:r>
              <a:rPr lang="lt-LT" dirty="0">
                <a:effectLst/>
              </a:rPr>
              <a:t>: 2024-01-01</a:t>
            </a:r>
            <a:endParaRPr lang="lt-L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B63F27-0600-4F68-B677-3570471106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23" y="295819"/>
            <a:ext cx="4834466" cy="153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1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DCD96AC-ACDF-6AF9-2EE1-AFCEB572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61116928-BDD0-E221-A055-AFB3A02E1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Skaidrės numerio vietos rezervavimo ženklas 4">
            <a:extLst>
              <a:ext uri="{FF2B5EF4-FFF2-40B4-BE49-F238E27FC236}">
                <a16:creationId xmlns:a16="http://schemas.microsoft.com/office/drawing/2014/main" id="{A0DA2362-4F46-FE3D-4E2A-85300B293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245B30-B974-413D-92FC-DADFE52BA1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7" y="5729391"/>
            <a:ext cx="3118556" cy="9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2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160F6899-3BE0-99BA-9E55-886514305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F4548DC3-C09D-6EC6-AC26-2781BD5BE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 dirty="0"/>
          </a:p>
        </p:txBody>
      </p:sp>
      <p:sp>
        <p:nvSpPr>
          <p:cNvPr id="4" name="Skaidrės numerio vietos rezervavimo ženklas 4">
            <a:extLst>
              <a:ext uri="{FF2B5EF4-FFF2-40B4-BE49-F238E27FC236}">
                <a16:creationId xmlns:a16="http://schemas.microsoft.com/office/drawing/2014/main" id="{4FE1A338-FD54-585C-A0F0-617B04695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2CDB16-FBBC-4BAF-9365-38779E971F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7" y="5729391"/>
            <a:ext cx="3118556" cy="9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96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numerio vietos rezervavimo ženklas 4">
            <a:extLst>
              <a:ext uri="{FF2B5EF4-FFF2-40B4-BE49-F238E27FC236}">
                <a16:creationId xmlns:a16="http://schemas.microsoft.com/office/drawing/2014/main" id="{F6E77397-88BF-1B62-4DCC-BD12EB8DE0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A7E81E-6D42-4EAF-87D4-36AE543A8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7" y="5729391"/>
            <a:ext cx="3118556" cy="9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29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09E8B6B-7E4B-D51C-09FE-F8C84FF61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946BFA3C-AA52-E75F-7F3E-C2DE92E2B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09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 dirty="0"/>
          </a:p>
        </p:txBody>
      </p:sp>
      <p:sp>
        <p:nvSpPr>
          <p:cNvPr id="8" name="Skaidrės numerio vietos rezervavimo ženklas 4">
            <a:extLst>
              <a:ext uri="{FF2B5EF4-FFF2-40B4-BE49-F238E27FC236}">
                <a16:creationId xmlns:a16="http://schemas.microsoft.com/office/drawing/2014/main" id="{536EA56E-36FA-2FB7-3DA0-2E2686A1D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A3A68-29C5-4EA1-AB58-BBCE73BB8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7" y="5729391"/>
            <a:ext cx="3118556" cy="9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83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lta 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1">
            <a:extLst>
              <a:ext uri="{FF2B5EF4-FFF2-40B4-BE49-F238E27FC236}">
                <a16:creationId xmlns:a16="http://schemas.microsoft.com/office/drawing/2014/main" id="{5A264F00-A3AF-BC2D-3CD5-05330F1B0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4216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58585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8" name="Teksto vietos rezervavimo ženklas 2">
            <a:extLst>
              <a:ext uri="{FF2B5EF4-FFF2-40B4-BE49-F238E27FC236}">
                <a16:creationId xmlns:a16="http://schemas.microsoft.com/office/drawing/2014/main" id="{16BCD31C-F616-FF9C-5EE8-F7AE45C90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27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9E9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kaidrės numerio vietos rezervavimo ženklas 4">
            <a:extLst>
              <a:ext uri="{FF2B5EF4-FFF2-40B4-BE49-F238E27FC236}">
                <a16:creationId xmlns:a16="http://schemas.microsoft.com/office/drawing/2014/main" id="{513D3D13-C8A6-3E6F-AE69-262535BA3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778876-D141-4C3F-96AD-6A122F2C84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7" y="5729391"/>
            <a:ext cx="3118556" cy="9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51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Žalia sekcijos antrašt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3F037F2-5816-C421-F9B0-278688545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4216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9F1D49C7-510C-3B5B-E0CB-8BEA1F01C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27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25E75267-8430-C22F-BF6E-2FAD71897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D97923-6BA9-40A9-BBF9-BADA04A5DA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7" y="5729391"/>
            <a:ext cx="3118556" cy="9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9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AD01EEBD-FE82-8214-A33B-B256E3DE6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2FFE44D-95B6-B653-10EA-EC219BE09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7BFA50A0-9671-FBA6-0F51-EFD091F60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0F7C44D8-FFD2-474F-2021-8B07533F4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346B9A-E241-4AFB-9E4E-EC9BC95FE3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7" y="5729391"/>
            <a:ext cx="3118556" cy="9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4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A8243F8-6E1B-93CA-45AE-8C43E8F04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FDE05AC6-C6BA-FC03-DE66-849362042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E5E30827-9359-BDEB-5CF4-0FF89E7AD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B04B2D0C-7030-0C61-F546-9489B0D17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4E3B0287-C088-04B8-2909-67B789B82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Skaidrės numerio vietos rezervavimo ženklas 4">
            <a:extLst>
              <a:ext uri="{FF2B5EF4-FFF2-40B4-BE49-F238E27FC236}">
                <a16:creationId xmlns:a16="http://schemas.microsoft.com/office/drawing/2014/main" id="{94D8563F-3AC9-2B7E-B4F0-9D5C04DE0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161A0C3-39E5-4194-9CB9-0E32D1640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7" y="5729391"/>
            <a:ext cx="3118556" cy="9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DA23860-5F87-CEDA-E400-719B3818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Skaidrės numerio vietos rezervavimo ženklas 4">
            <a:extLst>
              <a:ext uri="{FF2B5EF4-FFF2-40B4-BE49-F238E27FC236}">
                <a16:creationId xmlns:a16="http://schemas.microsoft.com/office/drawing/2014/main" id="{9C0E7161-EE3A-6C9B-19AE-5B9F9C8E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E095E0-0BBE-48A2-B8F0-48E0918B0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7" y="5729391"/>
            <a:ext cx="3118556" cy="9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22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21388B3-E556-7804-75B1-B053348EE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B4374CC-15B8-DADA-92A4-842E01662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 dirty="0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7106D662-F607-4898-F583-6F75A821F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F70652B1-C656-5714-E804-F3EAF899C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29E8EC-1160-47D4-83C4-3114EFE221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7" y="5729391"/>
            <a:ext cx="3118556" cy="9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5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BF1742C-9A5D-6321-E500-0E38C31C4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AC6C987D-037E-A758-0A1B-4D2ACECED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lt-LT" dirty="0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F5F126F2-6B48-15B1-B1E5-81A5A2001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2F342BBF-7456-586E-3E66-014CC2C93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EB6EDC-8D1C-41D0-935D-1888BBBE5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17" y="5729391"/>
            <a:ext cx="3118556" cy="9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0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9893F55-DFCE-37D8-3FBE-6F57C6371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3607B3DF-6FF1-1735-9249-2A1072BF6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F0EE7F14-FE3F-A178-F7D2-ABC27F195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729904-E1E4-496B-BC18-3502C50680F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8715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5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585858"/>
          </a:solidFill>
          <a:latin typeface="HelveticaNeueLT Com 65 Md" panose="020B0604020202020204" pitchFamily="34" charset="-7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85858"/>
          </a:solidFill>
          <a:latin typeface="HelveticaNeueLT Com 45 Lt" panose="020B0403020202020204" pitchFamily="34" charset="-7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85858"/>
          </a:solidFill>
          <a:latin typeface="HelveticaNeueLT Com 45 Lt" panose="020B0403020202020204" pitchFamily="34" charset="-7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HelveticaNeueLT Com 45 Lt" panose="020B0403020202020204" pitchFamily="34" charset="-7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HelveticaNeueLT Com 45 Lt" panose="020B0403020202020204" pitchFamily="34" charset="-7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HelveticaNeueLT Com 45 Lt" panose="020B0403020202020204" pitchFamily="34" charset="-7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1CAC22E-C6C9-EA51-1F29-2A0F523372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FA8248D8-B22F-5255-B08C-2D2B5021C0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BA50931D-B3E8-17AC-CBE1-A70CFFA88E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43345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5D11D61-5AC1-2FF3-8914-5A13DC69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134BD35E-CB08-2043-C633-D4BD614C0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729904-E1E4-496B-BC18-3502C50680F7}" type="slidenum">
              <a:rPr lang="lt-LT" smtClean="0"/>
              <a:t>2</a:t>
            </a:fld>
            <a:endParaRPr lang="lt-LT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BFFA91B-A8D9-40FA-9A37-513EFA687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47338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F6742-18F2-4BE6-9317-5D51C076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116B22-423F-452E-AE2E-82BA7F8C2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729904-E1E4-496B-BC18-3502C50680F7}" type="slidenum">
              <a:rPr lang="lt-LT" smtClean="0"/>
              <a:t>3</a:t>
            </a:fld>
            <a:endParaRPr lang="lt-LT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F40873-1C94-41DD-87D6-8F1ECBEF2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5205171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Kolegij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99E97"/>
      </a:accent1>
      <a:accent2>
        <a:srgbClr val="1C4C49"/>
      </a:accent2>
      <a:accent3>
        <a:srgbClr val="196B24"/>
      </a:accent3>
      <a:accent4>
        <a:srgbClr val="102E2C"/>
      </a:accent4>
      <a:accent5>
        <a:srgbClr val="81D1CB"/>
      </a:accent5>
      <a:accent6>
        <a:srgbClr val="ADE1DD"/>
      </a:accent6>
      <a:hlink>
        <a:srgbClr val="3F3F3F"/>
      </a:hlink>
      <a:folHlink>
        <a:srgbClr val="BFBFB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E15F7ACA-74B8-4851-A050-0E931B4BF78A}" vid="{AAA68855-C769-4833-9E30-F14996A27513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KK_Prezentacija_2024_EN</Template>
  <TotalTime>2</TotalTime>
  <Words>2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Arial</vt:lpstr>
      <vt:lpstr>HelveticaNeueLT Com 45 Lt</vt:lpstr>
      <vt:lpstr>HelveticaNeueLT Com 65 Md</vt:lpstr>
      <vt:lpstr>„Office“ tema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2025-02-12T08:30:05Z</dcterms:created>
  <dcterms:modified xsi:type="dcterms:W3CDTF">2025-02-12T08:32:20Z</dcterms:modified>
</cp:coreProperties>
</file>